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99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2017/3/15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615784" y="700065"/>
            <a:ext cx="89785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>
                <a:latin typeface="MS UI Gothic" panose="020B0600070205080204" pitchFamily="50" charset="-128"/>
                <a:ea typeface="MS UI Gothic" panose="020B0600070205080204" pitchFamily="50" charset="-128"/>
              </a:rPr>
              <a:t>タイトル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97224" y="1589313"/>
            <a:ext cx="800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■</a:t>
            </a:r>
            <a:r>
              <a:rPr kumimoji="1" lang="en-US" altLang="ja-JP" sz="20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 </a:t>
            </a:r>
            <a:r>
              <a:rPr kumimoji="1"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</a:t>
            </a: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1103997" y="2117777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■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341645" y="6061924"/>
            <a:ext cx="35643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i="1" dirty="0">
                <a:latin typeface="Arial Black" panose="020B0A04020102020204" pitchFamily="34" charset="0"/>
                <a:ea typeface="+mj-ea"/>
              </a:rPr>
              <a:t>LOGO</a:t>
            </a:r>
            <a:r>
              <a:rPr kumimoji="1" lang="ja-JP" altLang="en-US" sz="3200" b="1" dirty="0">
                <a:latin typeface="Arial Black" panose="020B0A04020102020204" pitchFamily="34" charset="0"/>
                <a:ea typeface="+mj-ea"/>
              </a:rPr>
              <a:t> ■■■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097373" y="2389445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■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104001" y="2647861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■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790596" y="3269089"/>
            <a:ext cx="80021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■</a:t>
            </a:r>
            <a:r>
              <a:rPr kumimoji="1" lang="en-US" altLang="ja-JP" sz="20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 </a:t>
            </a:r>
            <a:r>
              <a:rPr kumimoji="1" lang="ja-JP" altLang="en-US" sz="20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項目・テキスト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097369" y="3797553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■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03997" y="4069221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■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1097373" y="4327637"/>
            <a:ext cx="82387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MS UI Gothic" panose="020B0600070205080204" pitchFamily="50" charset="-128"/>
                <a:ea typeface="MS UI Gothic" panose="020B0600070205080204" pitchFamily="50" charset="-128"/>
              </a:rPr>
              <a:t>■ 項目・テキスト・・・・・・・・・・・・・・・・・・・・・・・・・・・・・・・・・・・・・・・・・・・・・・・・・・・・・・・・・・・・・・・・・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4187321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</TotalTime>
  <Words>427</Words>
  <Application>Microsoft Office PowerPoint</Application>
  <PresentationFormat>A4 210 x 297 mm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MS UI Gothic</vt:lpstr>
      <vt:lpstr>游ゴシック</vt:lpstr>
      <vt:lpstr>游ゴシック Light</vt:lpstr>
      <vt:lpstr>Arial</vt:lpstr>
      <vt:lpstr>Arial Black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30</cp:revision>
  <dcterms:created xsi:type="dcterms:W3CDTF">2017-03-10T02:17:49Z</dcterms:created>
  <dcterms:modified xsi:type="dcterms:W3CDTF">2017-03-15T07:52:46Z</dcterms:modified>
</cp:coreProperties>
</file>